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2" r:id="rId2"/>
    <p:sldId id="263" r:id="rId3"/>
    <p:sldId id="260" r:id="rId4"/>
    <p:sldId id="258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84" r:id="rId13"/>
    <p:sldId id="270" r:id="rId14"/>
    <p:sldId id="272" r:id="rId15"/>
    <p:sldId id="273" r:id="rId16"/>
    <p:sldId id="274" r:id="rId17"/>
    <p:sldId id="275" r:id="rId18"/>
    <p:sldId id="278" r:id="rId19"/>
    <p:sldId id="277" r:id="rId20"/>
    <p:sldId id="279" r:id="rId21"/>
    <p:sldId id="280" r:id="rId22"/>
    <p:sldId id="281" r:id="rId23"/>
    <p:sldId id="282" r:id="rId24"/>
    <p:sldId id="283" r:id="rId2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680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4" Type="http://schemas.openxmlformats.org/officeDocument/2006/relationships/image" Target="../media/image12.png"/><Relationship Id="rId9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2" b="89796" l="5391" r="100000">
                        <a14:foregroundMark x1="52695" y1="54780" x2="52695" y2="54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5818" y="2681212"/>
            <a:ext cx="4824537" cy="271971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20" b="84300" l="0" r="840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84" r="16181" b="26284"/>
          <a:stretch/>
        </p:blipFill>
        <p:spPr>
          <a:xfrm rot="5400000">
            <a:off x="1003918" y="2820618"/>
            <a:ext cx="5826440" cy="18586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9" b="89903" l="2544" r="97396">
                        <a14:foregroundMark x1="78861" y1="46402" x2="78861" y2="4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66" r="17051" b="22866"/>
          <a:stretch/>
        </p:blipFill>
        <p:spPr>
          <a:xfrm rot="5400000">
            <a:off x="3270957" y="2920049"/>
            <a:ext cx="5688633" cy="20980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95083" y="2628796"/>
            <a:ext cx="4697759" cy="26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9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48606" t="45180" r="38707" b="30354"/>
          <a:stretch/>
        </p:blipFill>
        <p:spPr>
          <a:xfrm>
            <a:off x="5868144" y="2492896"/>
            <a:ext cx="2088232" cy="21602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7169" t="10275" r="25582" b="6052"/>
          <a:stretch/>
        </p:blipFill>
        <p:spPr>
          <a:xfrm>
            <a:off x="1547664" y="1772816"/>
            <a:ext cx="3456384" cy="328356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436096" y="2204864"/>
            <a:ext cx="2880320" cy="273630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endCxn id="8" idx="2"/>
          </p:cNvCxnSpPr>
          <p:nvPr/>
        </p:nvCxnSpPr>
        <p:spPr>
          <a:xfrm>
            <a:off x="3707904" y="3573016"/>
            <a:ext cx="1728192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285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856" t="10365" r="33856" b="2289"/>
          <a:stretch/>
        </p:blipFill>
        <p:spPr>
          <a:xfrm>
            <a:off x="2699792" y="548680"/>
            <a:ext cx="40189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6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4644" t="10365" r="34644" b="1558"/>
          <a:stretch/>
        </p:blipFill>
        <p:spPr>
          <a:xfrm>
            <a:off x="2843808" y="548680"/>
            <a:ext cx="374441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101" t="20641" r="31494"/>
          <a:stretch/>
        </p:blipFill>
        <p:spPr>
          <a:xfrm>
            <a:off x="2339752" y="692696"/>
            <a:ext cx="4879435" cy="55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8012540" y="2626947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32119"/>
            <a:ext cx="1640340" cy="51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321119"/>
            <a:ext cx="1231638" cy="10156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Mongoose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321119"/>
            <a:ext cx="1080120" cy="1015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329448"/>
            <a:ext cx="1080120" cy="1015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2893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2893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</a:t>
            </a:r>
            <a:r>
              <a:rPr lang="de-DE" sz="1000" dirty="0"/>
              <a:t>1</a:t>
            </a:r>
            <a:r>
              <a:rPr lang="de-DE" sz="1000" dirty="0" smtClean="0"/>
              <a:t>0Hz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7204293" y="2892839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8023847" y="32674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1" y="3345088"/>
            <a:ext cx="2191707" cy="127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8014397" y="204089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881575" y="1196627"/>
            <a:ext cx="83386" cy="2182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7221543" y="2209158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  <p:sp>
        <p:nvSpPr>
          <p:cNvPr id="85" name="Textfeld 84"/>
          <p:cNvSpPr txBox="1"/>
          <p:nvPr/>
        </p:nvSpPr>
        <p:spPr>
          <a:xfrm>
            <a:off x="6483502" y="2513474"/>
            <a:ext cx="596053" cy="70788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Run </a:t>
            </a:r>
          </a:p>
          <a:p>
            <a:r>
              <a:rPr lang="de-DE" sz="1000" dirty="0" err="1" smtClean="0"/>
              <a:t>control</a:t>
            </a:r>
            <a:r>
              <a:rPr lang="de-DE" sz="1000" dirty="0" smtClean="0"/>
              <a:t> </a:t>
            </a:r>
          </a:p>
          <a:p>
            <a:r>
              <a:rPr lang="de-DE" sz="1000" dirty="0" err="1" smtClean="0"/>
              <a:t>loop</a:t>
            </a:r>
            <a:r>
              <a:rPr lang="de-DE" sz="1000" dirty="0" smtClean="0"/>
              <a:t> at </a:t>
            </a:r>
          </a:p>
          <a:p>
            <a:r>
              <a:rPr lang="de-DE" sz="1000" dirty="0" smtClean="0"/>
              <a:t>100 Hz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626688" y="2708920"/>
            <a:ext cx="1321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>
            <a:off x="2935915" y="3223117"/>
            <a:ext cx="1063842" cy="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2342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  <a:endParaRPr lang="de-DE" sz="105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 flipV="1">
            <a:off x="932655" y="4492872"/>
            <a:ext cx="860585" cy="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Bildschirmpräsentation (4:3)</PresentationFormat>
  <Paragraphs>202</Paragraphs>
  <Slides>24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4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98</cp:revision>
  <dcterms:created xsi:type="dcterms:W3CDTF">2016-06-30T08:52:21Z</dcterms:created>
  <dcterms:modified xsi:type="dcterms:W3CDTF">2017-02-21T15:21:18Z</dcterms:modified>
</cp:coreProperties>
</file>